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7" r:id="rId9"/>
    <p:sldId id="266" r:id="rId10"/>
    <p:sldId id="268" r:id="rId11"/>
    <p:sldId id="269" r:id="rId12"/>
    <p:sldId id="271" r:id="rId13"/>
    <p:sldId id="270" r:id="rId14"/>
    <p:sldId id="273" r:id="rId15"/>
    <p:sldId id="274" r:id="rId16"/>
    <p:sldId id="289" r:id="rId17"/>
    <p:sldId id="275" r:id="rId18"/>
    <p:sldId id="276" r:id="rId19"/>
    <p:sldId id="277" r:id="rId20"/>
    <p:sldId id="278" r:id="rId21"/>
    <p:sldId id="280" r:id="rId22"/>
    <p:sldId id="281" r:id="rId23"/>
    <p:sldId id="284" r:id="rId24"/>
    <p:sldId id="285" r:id="rId25"/>
    <p:sldId id="288" r:id="rId26"/>
    <p:sldId id="287" r:id="rId27"/>
    <p:sldId id="286" r:id="rId28"/>
    <p:sldId id="272" r:id="rId29"/>
  </p:sldIdLst>
  <p:sldSz cx="16256000" cy="9144000"/>
  <p:notesSz cx="16256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C127B2F-D686-4299-AFF3-4AF23CD33C9A}">
          <p14:sldIdLst>
            <p14:sldId id="257"/>
            <p14:sldId id="258"/>
            <p14:sldId id="261"/>
            <p14:sldId id="262"/>
            <p14:sldId id="263"/>
            <p14:sldId id="264"/>
          </p14:sldIdLst>
        </p14:section>
        <p14:section name="Раздел без заголовка" id="{F614CE63-F3C6-4C16-8C50-2D2239D1A3C7}">
          <p14:sldIdLst>
            <p14:sldId id="265"/>
            <p14:sldId id="267"/>
            <p14:sldId id="266"/>
            <p14:sldId id="268"/>
            <p14:sldId id="269"/>
            <p14:sldId id="271"/>
            <p14:sldId id="270"/>
            <p14:sldId id="273"/>
            <p14:sldId id="274"/>
            <p14:sldId id="289"/>
            <p14:sldId id="275"/>
            <p14:sldId id="276"/>
            <p14:sldId id="277"/>
            <p14:sldId id="278"/>
            <p14:sldId id="280"/>
            <p14:sldId id="281"/>
            <p14:sldId id="284"/>
            <p14:sldId id="285"/>
            <p14:sldId id="288"/>
            <p14:sldId id="287"/>
            <p14:sldId id="286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3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8154" y="198120"/>
            <a:ext cx="11759691" cy="4638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0" b="1" i="0">
                <a:solidFill>
                  <a:srgbClr val="FBD13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BD13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BD13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BD13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BD13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9144000"/>
                </a:moveTo>
                <a:lnTo>
                  <a:pt x="16256000" y="9144000"/>
                </a:lnTo>
                <a:lnTo>
                  <a:pt x="16256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1B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68781" y="2679700"/>
            <a:ext cx="13918437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FBD13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6335" y="3416300"/>
            <a:ext cx="14943328" cy="3263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FBD13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6800" y="2667000"/>
            <a:ext cx="11887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dirty="0" smtClean="0">
                <a:latin typeface="Trebuchet MS"/>
                <a:cs typeface="Trebuchet MS"/>
              </a:rPr>
              <a:t>Trends in Front End development</a:t>
            </a:r>
            <a:endParaRPr sz="5400" dirty="0">
              <a:latin typeface="Trebuchet MS"/>
              <a:cs typeface="Trebuchet M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53" y="7924800"/>
            <a:ext cx="695325" cy="66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8154" y="198120"/>
            <a:ext cx="11759691" cy="1015663"/>
          </a:xfrm>
        </p:spPr>
        <p:txBody>
          <a:bodyPr/>
          <a:lstStyle/>
          <a:p>
            <a:pPr algn="ctr"/>
            <a:r>
              <a:rPr lang="en-US" sz="6600" dirty="0" smtClean="0"/>
              <a:t>Test</a:t>
            </a:r>
            <a:endParaRPr lang="uk-UA" sz="6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1249174"/>
            <a:ext cx="9154135" cy="61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8154" y="198120"/>
            <a:ext cx="11759691" cy="1015663"/>
          </a:xfrm>
        </p:spPr>
        <p:txBody>
          <a:bodyPr/>
          <a:lstStyle/>
          <a:p>
            <a:pPr algn="ctr"/>
            <a:r>
              <a:rPr lang="en-US" sz="6600" dirty="0" smtClean="0"/>
              <a:t>Test</a:t>
            </a:r>
            <a:endParaRPr lang="uk-UA" sz="6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1" y="1371600"/>
            <a:ext cx="11594844" cy="58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8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8154" y="198120"/>
            <a:ext cx="11759691" cy="738664"/>
          </a:xfrm>
        </p:spPr>
        <p:txBody>
          <a:bodyPr/>
          <a:lstStyle/>
          <a:p>
            <a:pPr algn="l"/>
            <a:r>
              <a:rPr lang="en-US" sz="4800" dirty="0" smtClean="0"/>
              <a:t>Compare</a:t>
            </a:r>
            <a:endParaRPr lang="uk-UA" sz="4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4" y="7962339"/>
            <a:ext cx="695325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67" y="1202923"/>
            <a:ext cx="10253661" cy="64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15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17600" y="556846"/>
            <a:ext cx="12890245" cy="677108"/>
          </a:xfrm>
        </p:spPr>
        <p:txBody>
          <a:bodyPr/>
          <a:lstStyle/>
          <a:p>
            <a:pPr algn="l"/>
            <a:r>
              <a:rPr lang="en-US" sz="4400" dirty="0"/>
              <a:t>2008 – HTML5 Application</a:t>
            </a:r>
            <a:endParaRPr lang="uk-UA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1117600" y="2286001"/>
            <a:ext cx="14401800" cy="4924425"/>
          </a:xfrm>
        </p:spPr>
        <p:txBody>
          <a:bodyPr/>
          <a:lstStyle/>
          <a:p>
            <a:r>
              <a:rPr lang="en-US" sz="4000" dirty="0"/>
              <a:t>January 2008 – Working Draft</a:t>
            </a:r>
          </a:p>
          <a:p>
            <a:r>
              <a:rPr lang="en-US" sz="4000" dirty="0"/>
              <a:t>October 2014 – W3C Recommendation</a:t>
            </a:r>
          </a:p>
          <a:p>
            <a:r>
              <a:rPr lang="en-US" sz="4000" dirty="0"/>
              <a:t>Key points:</a:t>
            </a:r>
          </a:p>
          <a:p>
            <a:pPr marL="342900" indent="-342900">
              <a:buFontTx/>
              <a:buChar char="-"/>
            </a:pPr>
            <a:r>
              <a:rPr lang="en-US" sz="4000" dirty="0"/>
              <a:t>Multiple new APIs</a:t>
            </a:r>
          </a:p>
          <a:p>
            <a:pPr marL="342900" indent="-342900">
              <a:buFontTx/>
              <a:buChar char="-"/>
            </a:pPr>
            <a:r>
              <a:rPr lang="en-US" sz="4000" dirty="0"/>
              <a:t>Media support</a:t>
            </a:r>
          </a:p>
          <a:p>
            <a:pPr marL="342900" indent="-342900">
              <a:buFontTx/>
              <a:buChar char="-"/>
            </a:pPr>
            <a:r>
              <a:rPr lang="en-US" sz="4000" i="1" dirty="0"/>
              <a:t>RIA becomes obsolete</a:t>
            </a:r>
          </a:p>
          <a:p>
            <a:pPr marL="342900" indent="-342900">
              <a:buFontTx/>
              <a:buChar char="-"/>
            </a:pPr>
            <a:r>
              <a:rPr lang="en-US" sz="4000" i="1" dirty="0"/>
              <a:t>SPA boom has started</a:t>
            </a:r>
          </a:p>
          <a:p>
            <a:pPr rtl="0"/>
            <a:endParaRPr lang="en-US" sz="4000" b="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5" y="8001000"/>
            <a:ext cx="69532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19" y="381000"/>
            <a:ext cx="7876756" cy="73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17600" y="556846"/>
            <a:ext cx="12890245" cy="738664"/>
          </a:xfrm>
        </p:spPr>
        <p:txBody>
          <a:bodyPr/>
          <a:lstStyle/>
          <a:p>
            <a:pPr algn="l"/>
            <a:r>
              <a:rPr lang="en-US" sz="4800" dirty="0"/>
              <a:t>WHO IS FRONT-END DEVELOPER?</a:t>
            </a:r>
            <a:endParaRPr lang="uk-UA" sz="4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83" y="1676400"/>
            <a:ext cx="92359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3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91440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00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914400"/>
            <a:ext cx="7449958" cy="1353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2667000"/>
            <a:ext cx="624137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57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30" y="838200"/>
            <a:ext cx="899993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2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381000"/>
            <a:ext cx="9525000" cy="716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6600" y="609600"/>
            <a:ext cx="6857999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spc="-25" dirty="0" smtClean="0">
                <a:latin typeface="Trebuchet MS"/>
                <a:cs typeface="Trebuchet MS"/>
              </a:rPr>
              <a:t>WEB STARTED</a:t>
            </a:r>
            <a:br>
              <a:rPr lang="en-US" sz="7200" spc="-25" dirty="0" smtClean="0">
                <a:latin typeface="Trebuchet MS"/>
                <a:cs typeface="Trebuchet MS"/>
              </a:rPr>
            </a:br>
            <a:endParaRPr sz="7200" dirty="0">
              <a:latin typeface="Trebuchet MS"/>
              <a:cs typeface="Trebuchet M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8131629"/>
            <a:ext cx="695325" cy="666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209800"/>
            <a:ext cx="5181898" cy="43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36" y="2514600"/>
            <a:ext cx="10058400" cy="30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74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17600" y="556846"/>
            <a:ext cx="12890245" cy="738664"/>
          </a:xfrm>
        </p:spPr>
        <p:txBody>
          <a:bodyPr/>
          <a:lstStyle/>
          <a:p>
            <a:pPr algn="l"/>
            <a:r>
              <a:rPr lang="en-US" sz="4800" dirty="0"/>
              <a:t>Google Cloud Global Cache</a:t>
            </a:r>
            <a:endParaRPr lang="uk-UA" sz="4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657405"/>
            <a:ext cx="12469446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600200"/>
            <a:ext cx="800672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5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8154" y="198120"/>
            <a:ext cx="11759691" cy="738664"/>
          </a:xfrm>
        </p:spPr>
        <p:txBody>
          <a:bodyPr/>
          <a:lstStyle/>
          <a:p>
            <a:pPr algn="l"/>
            <a:r>
              <a:rPr lang="en-US" sz="4800" dirty="0" smtClean="0"/>
              <a:t>Reactive Programming?</a:t>
            </a:r>
            <a:endParaRPr lang="uk-UA" sz="4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95400"/>
            <a:ext cx="13030813" cy="568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75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8154" y="198120"/>
            <a:ext cx="11759691" cy="738664"/>
          </a:xfrm>
        </p:spPr>
        <p:txBody>
          <a:bodyPr/>
          <a:lstStyle/>
          <a:p>
            <a:pPr algn="l"/>
            <a:r>
              <a:rPr lang="en-US" sz="4800" dirty="0" smtClean="0"/>
              <a:t>Single Page App</a:t>
            </a:r>
            <a:endParaRPr lang="uk-UA" sz="4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98" y="1112766"/>
            <a:ext cx="12420600" cy="64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98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8152" y="3124200"/>
            <a:ext cx="11759691" cy="1107996"/>
          </a:xfrm>
        </p:spPr>
        <p:txBody>
          <a:bodyPr/>
          <a:lstStyle/>
          <a:p>
            <a:pPr algn="ctr"/>
            <a:r>
              <a:rPr lang="en-US" sz="7200" dirty="0" smtClean="0"/>
              <a:t>Demo</a:t>
            </a:r>
            <a:endParaRPr lang="uk-UA" sz="7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58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98" y="762000"/>
            <a:ext cx="10820400" cy="66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61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838200"/>
            <a:ext cx="11125200" cy="65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3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8152" y="3048000"/>
            <a:ext cx="11759691" cy="1107996"/>
          </a:xfrm>
        </p:spPr>
        <p:txBody>
          <a:bodyPr/>
          <a:lstStyle/>
          <a:p>
            <a:pPr algn="ctr"/>
            <a:r>
              <a:rPr lang="en-US" sz="7200" b="0" dirty="0" smtClean="0"/>
              <a:t>Q/A</a:t>
            </a:r>
            <a:endParaRPr lang="uk-UA" sz="7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8154" y="198120"/>
            <a:ext cx="11759691" cy="1015663"/>
          </a:xfrm>
        </p:spPr>
        <p:txBody>
          <a:bodyPr/>
          <a:lstStyle/>
          <a:p>
            <a:pPr algn="l"/>
            <a:r>
              <a:rPr lang="en-US" sz="6600" dirty="0" smtClean="0">
                <a:solidFill>
                  <a:srgbClr val="FFC000"/>
                </a:solidFill>
              </a:rPr>
              <a:t>1991</a:t>
            </a:r>
            <a:endParaRPr lang="uk-UA" sz="6600" dirty="0">
              <a:solidFill>
                <a:srgbClr val="FFC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1600200"/>
            <a:ext cx="11277600" cy="56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8400" y="533400"/>
            <a:ext cx="633412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6800" spc="-25" dirty="0" smtClean="0">
                <a:latin typeface="Trebuchet MS"/>
                <a:cs typeface="Trebuchet MS"/>
              </a:rPr>
              <a:t>1991</a:t>
            </a:r>
            <a:r>
              <a:rPr lang="en-US" sz="7200" spc="-25" dirty="0" smtClean="0">
                <a:latin typeface="Trebuchet MS"/>
                <a:cs typeface="Trebuchet MS"/>
              </a:rPr>
              <a:t/>
            </a:r>
            <a:br>
              <a:rPr lang="en-US" sz="7200" spc="-25" dirty="0" smtClean="0">
                <a:latin typeface="Trebuchet MS"/>
                <a:cs typeface="Trebuchet MS"/>
              </a:rPr>
            </a:br>
            <a:endParaRPr sz="7200" dirty="0">
              <a:latin typeface="Trebuchet MS"/>
              <a:cs typeface="Trebuchet M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8131629"/>
            <a:ext cx="695325" cy="666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693" y="1647807"/>
            <a:ext cx="8060937" cy="60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8131629"/>
            <a:ext cx="695325" cy="666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562" y="990600"/>
            <a:ext cx="4267200" cy="65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5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1001" y="533400"/>
            <a:ext cx="7848600" cy="1828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5400" spc="-25" dirty="0" smtClean="0">
                <a:latin typeface="Trebuchet MS"/>
                <a:cs typeface="Trebuchet MS"/>
              </a:rPr>
              <a:t>1995</a:t>
            </a:r>
            <a:r>
              <a:rPr lang="en-US" sz="3200" spc="-25" dirty="0" smtClean="0">
                <a:latin typeface="Trebuchet MS"/>
                <a:cs typeface="Trebuchet MS"/>
              </a:rPr>
              <a:t/>
            </a:r>
            <a:br>
              <a:rPr lang="en-US" sz="3200" spc="-25" dirty="0" smtClean="0">
                <a:latin typeface="Trebuchet MS"/>
                <a:cs typeface="Trebuchet MS"/>
              </a:rPr>
            </a:br>
            <a:r>
              <a:rPr lang="en-US" sz="3200" spc="-25" dirty="0" smtClean="0">
                <a:latin typeface="Trebuchet MS"/>
                <a:cs typeface="Trebuchet MS"/>
              </a:rPr>
              <a:t/>
            </a:r>
            <a:br>
              <a:rPr lang="en-US" sz="3200" spc="-25" dirty="0" smtClean="0">
                <a:latin typeface="Trebuchet MS"/>
                <a:cs typeface="Trebuchet MS"/>
              </a:rPr>
            </a:b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8131629"/>
            <a:ext cx="695325" cy="666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600200"/>
            <a:ext cx="4419600" cy="6102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1600200"/>
            <a:ext cx="762475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98" y="838200"/>
            <a:ext cx="3733800" cy="64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2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8154" y="198120"/>
            <a:ext cx="11759691" cy="923330"/>
          </a:xfrm>
        </p:spPr>
        <p:txBody>
          <a:bodyPr/>
          <a:lstStyle/>
          <a:p>
            <a:pPr algn="l"/>
            <a:r>
              <a:rPr lang="en-US" sz="6000" dirty="0" smtClean="0"/>
              <a:t>1996</a:t>
            </a:r>
            <a:endParaRPr lang="uk-UA" sz="6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1121450"/>
            <a:ext cx="6231728" cy="64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8154" y="198120"/>
            <a:ext cx="11759691" cy="830997"/>
          </a:xfrm>
        </p:spPr>
        <p:txBody>
          <a:bodyPr/>
          <a:lstStyle/>
          <a:p>
            <a:pPr algn="l"/>
            <a:r>
              <a:rPr lang="en-US" sz="5400" dirty="0"/>
              <a:t>Sematic Web Markup</a:t>
            </a:r>
            <a:endParaRPr lang="uk-UA" sz="5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36" y="7696200"/>
            <a:ext cx="69532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69" y="1828800"/>
            <a:ext cx="1158019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36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3C64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63</Words>
  <Application>Microsoft Office PowerPoint</Application>
  <PresentationFormat>Custom</PresentationFormat>
  <Paragraphs>24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Trebuchet MS</vt:lpstr>
      <vt:lpstr>Office Theme</vt:lpstr>
      <vt:lpstr>Trends in Front End development</vt:lpstr>
      <vt:lpstr>WEB STARTED </vt:lpstr>
      <vt:lpstr>1991</vt:lpstr>
      <vt:lpstr>1991 </vt:lpstr>
      <vt:lpstr>PowerPoint Presentation</vt:lpstr>
      <vt:lpstr>1995  </vt:lpstr>
      <vt:lpstr>PowerPoint Presentation</vt:lpstr>
      <vt:lpstr>1996</vt:lpstr>
      <vt:lpstr>Sematic Web Markup</vt:lpstr>
      <vt:lpstr>Test</vt:lpstr>
      <vt:lpstr>Test</vt:lpstr>
      <vt:lpstr>Compare</vt:lpstr>
      <vt:lpstr>2008 – HTML5 Application</vt:lpstr>
      <vt:lpstr>PowerPoint Presentation</vt:lpstr>
      <vt:lpstr>WHO IS FRONT-END DEVELOPER?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Cloud Global Cache</vt:lpstr>
      <vt:lpstr>PowerPoint Presentation</vt:lpstr>
      <vt:lpstr>Reactive Programming?</vt:lpstr>
      <vt:lpstr>Single Page App</vt:lpstr>
      <vt:lpstr>Demo</vt:lpstr>
      <vt:lpstr>PowerPoint Presentation</vt:lpstr>
      <vt:lpstr>PowerPoint Presentation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macnaer</cp:lastModifiedBy>
  <cp:revision>32</cp:revision>
  <dcterms:created xsi:type="dcterms:W3CDTF">2019-03-15T22:40:23Z</dcterms:created>
  <dcterms:modified xsi:type="dcterms:W3CDTF">2019-09-26T14:55:23Z</dcterms:modified>
</cp:coreProperties>
</file>